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6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69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551814-CD28-26B3-940D-4AB3D115DF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746D55-26AC-4B9F-AD86-682ED4CCD7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DF718D-F895-4F8C-E72E-1C9E6C765F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893DB-8864-4D56-8F61-0996B8585B99}" type="datetimeFigureOut">
              <a:rPr lang="en-AU" smtClean="0"/>
              <a:t>3/12/2025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8E2203-F9A5-5383-1885-B934D1FBC4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9AACF9-B61C-CF6E-BA05-3DFDB62FD8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73B062-72F2-4FB7-B82C-A7A3D80F6EB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369881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F811BA-2E3E-49B2-F0D3-CD507CD59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049058-4D6E-F3DC-68A2-8E5C1D09F7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C67A72-0B45-6EC7-3452-32057852FC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893DB-8864-4D56-8F61-0996B8585B99}" type="datetimeFigureOut">
              <a:rPr lang="en-AU" smtClean="0"/>
              <a:t>3/12/2025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5E41E4-8440-27EB-2391-5DFDC06263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9C2BA1-3AC7-8C85-9B0D-1785D3D22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73B062-72F2-4FB7-B82C-A7A3D80F6EB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864072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1FA82E0-EB2E-D61D-C2EB-DAE09AD49CC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E8947B6-F711-C922-208B-068CBC2975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AD5E14-107B-EEEC-6E4D-3AED6F4A31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893DB-8864-4D56-8F61-0996B8585B99}" type="datetimeFigureOut">
              <a:rPr lang="en-AU" smtClean="0"/>
              <a:t>3/12/2025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189A89-8F83-B8A4-C558-25F5C41D24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87DE2D-84DD-7A07-35C4-D2809ADF6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73B062-72F2-4FB7-B82C-A7A3D80F6EB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820186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C2979C-A2B2-6714-0286-58A22D85A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85BF10-2658-94B2-27C6-D272D0F879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A06A90-976F-6ECE-9621-8A8C83DE22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893DB-8864-4D56-8F61-0996B8585B99}" type="datetimeFigureOut">
              <a:rPr lang="en-AU" smtClean="0"/>
              <a:t>3/12/2025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CAFEBF-7E15-920A-9EDE-1EDF3152BB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039AE5-D2EF-98AD-426C-6DFEA7C5D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73B062-72F2-4FB7-B82C-A7A3D80F6EB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707865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A474C6-4102-048F-E41E-47F0FEAB4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CD5A3A-1E5B-78AE-6EE5-CAA34E63BF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D3A421-1AA6-67D4-02C3-91227C6A54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893DB-8864-4D56-8F61-0996B8585B99}" type="datetimeFigureOut">
              <a:rPr lang="en-AU" smtClean="0"/>
              <a:t>3/12/2025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51A0AC-01DB-AF73-8F72-C16BD08545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B715ED-812A-C8C2-89ED-FA8FA6966E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73B062-72F2-4FB7-B82C-A7A3D80F6EB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51101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5BDC7-0EF7-F65A-711C-B6AC40CAA1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DF3E5F-5991-C3C0-295E-D7377EF788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8CACEA-39BE-CA63-2FD0-2D6E697EBA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8A2A06-BE5C-8EEA-9F1C-FA582E3D30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893DB-8864-4D56-8F61-0996B8585B99}" type="datetimeFigureOut">
              <a:rPr lang="en-AU" smtClean="0"/>
              <a:t>3/12/2025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42F487-5A4E-EE86-9E59-BD49A019E9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D28B91-11A7-95C7-0164-ACBCE70A0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73B062-72F2-4FB7-B82C-A7A3D80F6EB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586747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9E132-8300-282C-346E-C8D535AC1A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FA1B16-AD8E-A638-4C14-56FC8A76F6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72F1F2-10D3-49D4-DE2A-600EFA0E63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0D5956-DDA5-A2A6-30E2-6E2E6934876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E3DB5AA-4A42-7545-2D53-F04A3B42391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1108D9-4CF8-F8F2-DCAD-4B0F059181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893DB-8864-4D56-8F61-0996B8585B99}" type="datetimeFigureOut">
              <a:rPr lang="en-AU" smtClean="0"/>
              <a:t>3/12/2025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68A295B-BC58-0FFF-4D1B-49A70D7E99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BAB9DDB-570A-ECFF-01FB-4727133E2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73B062-72F2-4FB7-B82C-A7A3D80F6EB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019001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8B81F-C7D7-7929-28AE-BCFF9AD5C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30CB83-BB2A-3D2B-26E2-490501E9D6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893DB-8864-4D56-8F61-0996B8585B99}" type="datetimeFigureOut">
              <a:rPr lang="en-AU" smtClean="0"/>
              <a:t>3/12/2025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7DEF8A-9907-9495-B4A1-098B084F8B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AD3324-93F9-A1FE-FCAD-921A2169D2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73B062-72F2-4FB7-B82C-A7A3D80F6EB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333453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3FC97B-237E-9816-0452-53B8464F73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893DB-8864-4D56-8F61-0996B8585B99}" type="datetimeFigureOut">
              <a:rPr lang="en-AU" smtClean="0"/>
              <a:t>3/12/2025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9FF0FC-DE5C-0021-A302-070067F3A9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BAF4A8-12C7-8DB4-C3CF-D1906F0918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73B062-72F2-4FB7-B82C-A7A3D80F6EB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629153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7B6E5-D0A1-EC68-4E37-EC56DBF8F9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AB8571-C264-C46F-4A8E-93643AAEE1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2D4A80-FCBA-2100-ADF0-D23239C134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F8FE82-52A0-9CAB-2444-612AE53710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893DB-8864-4D56-8F61-0996B8585B99}" type="datetimeFigureOut">
              <a:rPr lang="en-AU" smtClean="0"/>
              <a:t>3/12/2025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06F820-720D-47DC-DB6B-89E6EDD8B5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96C47B-56F3-97BC-5498-E631377BD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73B062-72F2-4FB7-B82C-A7A3D80F6EB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892345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58CAD0-39D3-72B0-6576-808692AE91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455D54E-5617-57A5-AB24-4DFA759F8C0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C467CB-B8E2-321D-3AFF-A11EEF9304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BB69DE-D524-7CFE-1197-16ACD29F47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893DB-8864-4D56-8F61-0996B8585B99}" type="datetimeFigureOut">
              <a:rPr lang="en-AU" smtClean="0"/>
              <a:t>3/12/2025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6A4A6D-27F1-A7F9-06CA-1BC88AAA19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1D1596-E00B-D551-9862-B97625C882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73B062-72F2-4FB7-B82C-A7A3D80F6EB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952349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FA834B2-80BD-6B50-E67D-A01FF6B1F3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8F19C4-266C-C4F0-2CE4-52EE31D8A1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537E7D-8621-C041-F0C3-77EC12086D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5893DB-8864-4D56-8F61-0996B8585B99}" type="datetimeFigureOut">
              <a:rPr lang="en-AU" smtClean="0"/>
              <a:t>3/12/2025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A7E3CF-7F44-45D9-5713-6FD1256BA6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C82C27-C08F-CB5C-AAE1-73A32EF407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73B062-72F2-4FB7-B82C-A7A3D80F6EB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556412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6CDA8BA-7088-3845-3B3D-1A2A924CF3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5044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6490883-4562-CDFC-038A-254EAD1D5B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8915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68263A2-E1EF-C8A1-6199-049DA4FD4C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30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4305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C26C831-D411-E9D3-725D-649578234E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7120"/>
            <a:ext cx="12192000" cy="6703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3603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9225C3-76FE-9CAE-C5B9-BD66D95735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2963AB7-7F26-ACE3-891E-26852C00A3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9292"/>
            <a:ext cx="12192000" cy="6679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5964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C0D0C4B-6B07-4DFE-2A9F-55CE3DF231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6851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</TotalTime>
  <Words>0</Words>
  <Application>Microsoft Office PowerPoint</Application>
  <PresentationFormat>Widescreen</PresentationFormat>
  <Paragraphs>0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Praveen Raj</dc:creator>
  <cp:lastModifiedBy>Praveen Raj</cp:lastModifiedBy>
  <cp:revision>4</cp:revision>
  <dcterms:created xsi:type="dcterms:W3CDTF">2025-11-28T01:29:46Z</dcterms:created>
  <dcterms:modified xsi:type="dcterms:W3CDTF">2025-12-03T17:47:01Z</dcterms:modified>
</cp:coreProperties>
</file>